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1" r:id="rId6"/>
    <p:sldId id="267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31" autoAdjust="0"/>
    <p:restoredTop sz="94660"/>
  </p:normalViewPr>
  <p:slideViewPr>
    <p:cSldViewPr>
      <p:cViewPr>
        <p:scale>
          <a:sx n="66" d="100"/>
          <a:sy n="66" d="100"/>
        </p:scale>
        <p:origin x="-128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84316B-10CE-4CD0-96E5-CD3FCB2D67C5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061BC-DEFD-4C13-A15B-045BBDB472D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12412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061BC-DEFD-4C13-A15B-045BBDB472D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35014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2311400" y="1428344"/>
            <a:ext cx="4318000" cy="4134256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219200" y="304800"/>
            <a:ext cx="6527800" cy="6324600"/>
          </a:xfrm>
          <a:prstGeom prst="rect">
            <a:avLst/>
          </a:prstGeom>
          <a:noFill/>
        </p:spPr>
        <p:txBody>
          <a:bodyPr wrap="square" rtlCol="0">
            <a:prstTxWarp prst="textCirclePour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গোলাপের </a:t>
            </a:r>
            <a:r>
              <a:rPr lang="bn-BD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</a:p>
        </p:txBody>
      </p:sp>
    </p:spTree>
    <p:extLst>
      <p:ext uri="{BB962C8B-B14F-4D97-AF65-F5344CB8AC3E}">
        <p14:creationId xmlns="" xmlns:p14="http://schemas.microsoft.com/office/powerpoint/2010/main" val="31270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71800" y="2667000"/>
            <a:ext cx="2533066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bn-BD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বাড়ীর </a:t>
            </a:r>
            <a:r>
              <a:rPr lang="bn-BD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কাজঃ 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" y="3573959"/>
            <a:ext cx="8050602" cy="76944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জনসংখ্যা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বৃদ্ধি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প্রতিরোধে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তোমার করণীয় কী?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2669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2209800" y="2438400"/>
            <a:ext cx="5105400" cy="2207240"/>
          </a:xfrm>
          <a:prstGeom prst="flowChartConnector">
            <a:avLst/>
          </a:prstGeom>
          <a:solidFill>
            <a:srgbClr val="00B0F0"/>
          </a:solidFill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bn-BD" sz="9600" dirty="0" smtClean="0">
                <a:solidFill>
                  <a:schemeClr val="bg1">
                    <a:lumMod val="95000"/>
                  </a:schemeClr>
                </a:solidFill>
                <a:latin typeface="AnandapatraEMJ" pitchFamily="2" charset="0"/>
                <a:cs typeface="NikoshBAN" pitchFamily="2" charset="0"/>
              </a:rPr>
              <a:t>ধন্যবাদ</a:t>
            </a:r>
            <a:endParaRPr lang="en-US" sz="9600" dirty="0">
              <a:solidFill>
                <a:schemeClr val="bg1">
                  <a:lumMod val="95000"/>
                </a:schemeClr>
              </a:solidFill>
              <a:latin typeface="AnandapatraEMJ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346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2514324"/>
            <a:ext cx="7924800" cy="303061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মেহেদী হাসান</a:t>
            </a:r>
          </a:p>
          <a:p>
            <a:r>
              <a:rPr lang="bn-BD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সহকারী শিক্ষক ( কম্পিউটার)</a:t>
            </a:r>
          </a:p>
          <a:p>
            <a:r>
              <a:rPr lang="bn-BD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ইউনয়ন প্রগতি মাধ্যমিক বিদ্যালয়, উদয়কাঠী</a:t>
            </a:r>
          </a:p>
          <a:p>
            <a:r>
              <a:rPr lang="bn-BD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বানারীপাড়া, বরিশাল।</a:t>
            </a:r>
            <a:endParaRPr lang="en-US" sz="28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মোবাইলঃ ০১৭২৫১২০০৫১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943600" y="2514600"/>
            <a:ext cx="2743200" cy="3030341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effectLst>
            <a:outerShdw blurRad="215900" dist="50800" dir="5400000" algn="ctr" rotWithShape="0">
              <a:schemeClr val="tx1">
                <a:alpha val="8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13185" y="1600200"/>
            <a:ext cx="3335215" cy="840105"/>
          </a:xfrm>
          <a:prstGeom prst="plaqu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250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83921" y="1524000"/>
            <a:ext cx="7345679" cy="3967103"/>
          </a:xfrm>
          <a:prstGeom prst="horizontalScroll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শ্রেনীঃ নবম </a:t>
            </a:r>
          </a:p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বিষয়ঃ বাংলাদেশ ও বিশ্ব পরিচয়</a:t>
            </a:r>
          </a:p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তারিখঃ ০৭/০৪/২০১৩ ইং</a:t>
            </a:r>
          </a:p>
          <a:p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192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743200" y="1524000"/>
            <a:ext cx="3200400" cy="762000"/>
          </a:xfrm>
          <a:prstGeom prst="roundRect">
            <a:avLst/>
          </a:prstGeom>
          <a:gradFill>
            <a:gsLst>
              <a:gs pos="37000">
                <a:schemeClr val="accent3">
                  <a:lumMod val="20000"/>
                  <a:lumOff val="8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r>
              <a:rPr lang="bn-B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শিখন ফলঃ</a:t>
            </a:r>
            <a:endParaRPr lang="en-US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2438400"/>
            <a:ext cx="7620000" cy="2601932"/>
          </a:xfrm>
          <a:prstGeom prst="flowChartPunchedTape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১। জনসংখ্যা </a:t>
            </a:r>
            <a:r>
              <a:rPr lang="bn-B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বৃদ্ধি</a:t>
            </a:r>
            <a:r>
              <a:rPr lang="bn-B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কী তা বলতে  পারবে।</a:t>
            </a:r>
          </a:p>
          <a:p>
            <a:r>
              <a:rPr lang="bn-B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জনসংখ্যা বৃদ্ধি</a:t>
            </a:r>
            <a:r>
              <a:rPr lang="bn-B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র কার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ণ</a:t>
            </a:r>
            <a:r>
              <a:rPr lang="bn-B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উল্লেখ করতে পারবে।</a:t>
            </a:r>
          </a:p>
          <a:p>
            <a:r>
              <a:rPr lang="bn-B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৩। </a:t>
            </a:r>
            <a:r>
              <a:rPr lang="bn-BD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জনসংখ্যা বৃদ্ধি</a:t>
            </a:r>
            <a:r>
              <a:rPr lang="bn-B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রোধের উপায় ব্যাখ্যা করতে পারবে।</a:t>
            </a:r>
          </a:p>
        </p:txBody>
      </p:sp>
    </p:spTree>
    <p:extLst>
      <p:ext uri="{BB962C8B-B14F-4D97-AF65-F5344CB8AC3E}">
        <p14:creationId xmlns="" xmlns:p14="http://schemas.microsoft.com/office/powerpoint/2010/main" val="417448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838200" y="609600"/>
            <a:ext cx="3352800" cy="21717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724400" y="609600"/>
            <a:ext cx="3352800" cy="215900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914400" y="3314700"/>
            <a:ext cx="3352800" cy="2133600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4800600" y="3314700"/>
            <a:ext cx="3352800" cy="2133600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flipH="1">
            <a:off x="3200400" y="5664200"/>
            <a:ext cx="2997200" cy="83099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4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জনসংখ্যা বৃদ্ধি</a:t>
            </a:r>
            <a:r>
              <a:rPr lang="en-US" sz="4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43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5616714"/>
            <a:ext cx="76962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4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একক কাজ</a:t>
            </a:r>
            <a:r>
              <a:rPr lang="en-US" sz="4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ঃ  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জনসংখ্যা বৃদ্ধি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বলতে কী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বু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ঝা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য়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bn-BD" sz="32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3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38200" y="762000"/>
            <a:ext cx="7467600" cy="44958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5925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5715000"/>
            <a:ext cx="8534400" cy="851297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4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কাজঃ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জনসংখ্যা বৃদ্ধির কারণ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সমূহ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লিখ।</a:t>
            </a:r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09600" y="304800"/>
            <a:ext cx="3429000" cy="22860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800600" y="304800"/>
            <a:ext cx="3429000" cy="22860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33400" y="3200400"/>
            <a:ext cx="3429000" cy="2286000"/>
          </a:xfrm>
          <a:prstGeom prst="roundRect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800600" y="3200400"/>
            <a:ext cx="3429000" cy="2286000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1813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5943600"/>
            <a:ext cx="8670963" cy="78319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bn-BD" sz="40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দলীয় </a:t>
            </a:r>
            <a:r>
              <a:rPr lang="bn-BD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কাজ-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জনসংখ্যা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বৃদ্ধি জনিত সমস্যা চিহ্নত কর।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bn-BD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57200" y="381000"/>
            <a:ext cx="3581400" cy="22225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648200" y="381000"/>
            <a:ext cx="3581400" cy="22225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57200" y="3124200"/>
            <a:ext cx="3581400" cy="22225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4648200" y="3136900"/>
            <a:ext cx="3581400" cy="222250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8239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5000" y="3009900"/>
            <a:ext cx="6858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১।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জনসংখ্যা রোধের উপায় কী?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2।কোন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দেশের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উন্নয়ন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কিসের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উপর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নির্ভর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৩।জনসম্পদ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71800" y="2057400"/>
            <a:ext cx="304800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মূ</a:t>
            </a:r>
            <a:r>
              <a:rPr lang="bn-BD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ল্যায়ন</a:t>
            </a:r>
            <a:r>
              <a:rPr lang="en-US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-</a:t>
            </a:r>
            <a:endParaRPr lang="bn-BD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841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132</Words>
  <Application>Microsoft Office PowerPoint</Application>
  <PresentationFormat>On-screen Show (4:3)</PresentationFormat>
  <Paragraphs>26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Doel-1612i3</dc:creator>
  <cp:lastModifiedBy>all user</cp:lastModifiedBy>
  <cp:revision>111</cp:revision>
  <dcterms:created xsi:type="dcterms:W3CDTF">2006-08-16T00:00:00Z</dcterms:created>
  <dcterms:modified xsi:type="dcterms:W3CDTF">2013-04-16T00:39:42Z</dcterms:modified>
</cp:coreProperties>
</file>